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87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989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485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329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60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12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139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780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803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78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0667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064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3702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049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120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00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C5EBA-BDEE-4D11-AE40-04C7C3B44750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E7183C-1FE8-401B-A642-BC36E32D9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51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39254" y="1257906"/>
            <a:ext cx="9913257" cy="1646302"/>
          </a:xfrm>
        </p:spPr>
        <p:txBody>
          <a:bodyPr/>
          <a:lstStyle/>
          <a:p>
            <a:r>
              <a:rPr lang="ru-RU" dirty="0"/>
              <a:t>Общие закономерности биологической </a:t>
            </a:r>
            <a:r>
              <a:rPr lang="ru-RU" dirty="0" smtClean="0"/>
              <a:t>эволюции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423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171" y="232229"/>
            <a:ext cx="107841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9550" algn="just"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"Если бы возможно было доказать, что существует сложный орган, который не мог бы образоваться путем многочисленных последовательных изменений, слабых изменений, моя теория окончательно рушилась бы. Но я не могу отыскать такого случая".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b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Ч. Дарвин. Происхождение видов М., Л.: 1935. С. 277.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2050" name="Picture 2" descr="http://sbio.info/datas/thumbs/728x410/0-1321555255_darw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228" y="3280228"/>
            <a:ext cx="5976216" cy="33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59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799" y="319314"/>
            <a:ext cx="92746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Цель урока: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32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изучить общие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закономерности биологической эволюции.</a:t>
            </a:r>
          </a:p>
          <a:p>
            <a:pPr algn="just"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урока: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32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давать определение дивергенция и конвергенция, характеризовать понятия их эволюционный результат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  охарактеризовать дивергенцию</a:t>
            </a:r>
            <a:r>
              <a:rPr lang="ru-RU" sz="32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конвергенцию на макромолекулярном уровне, углубив знания о результатах эволюции.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360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3767"/>
            <a:ext cx="1204685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Другой, более поздний последователь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Ч.Дарвина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А.Н.Северцов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(1866 - 1936), известный своим учением о биологическом прогрессе, также пытался установить взаимосвязь случайности и необходимости происхождения видов по дарвиновской теории. В своей работе "Морфологические закономерности эволюции" он пишет: "Так, например, четырёхкамерное сердце, однажды образовавшись у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рептилийных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предков птиц, наследуется всеми представителями этой богатой родами и видами группы; совершенно то же мы можем сказать и относительно сердца, лёгких и мозга всех млекопитающих" (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1939, с.293-294). Отмечая эти факты,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указывает также и на причину постоянства этих признаков: "Они имеют столь большое биологическое значение, что являются полезными и при весьма разнообразных условиях жизни". В противном случае, по мнению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они редуцируются. В конечном итоге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А.Н.Северцов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делает следующий вывод: "Ароморфозы наследуются всеми дивергентно развивающимися потомками той формы, у которой они впервые образуются (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1939, с.294). В рассуждениях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вновь прослеживается попытка взаимосвязи категорий случайности - "однажды образовавшись" и необходимости - "наследуются всеми потомками". Однако по нашему мнению, вопрос, поставленный К.А. Тимирязевым о необходимости понимания этих " случайных возникновений" ответа не получил. Нет палеонтологических доказательств связи между классами позвоночных. Непонятно, каким образом теорию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можно увязать с законами генетики. А главное, каким же образом вдруг " появились" некие признаки, "полезные при весьма разнообразных условиях жизни"!? Почему, к примеру, у млекопитающих исчезла одна из дуг аорты (чем бы она в принципе помешала?) и не появилась, к примеру, третья пара конечностей, которая могла бы быть полезной "при весьма разнообразных условиях жизни"?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Говоря о принципе субституции (замены) функций, А.Н.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рассматривает схематично переход ящериц от ходьбы к ползанию. Если интерпретировать данный процесс как случайность (укорочение конечностей и удлинение туловища), то вновь возникает вопрос о необходимости подобного процесса - редукции органов. Ведь его нельзя объяснить даже сменой среды обитания (она как была, так и осталась наземной).</a:t>
            </a:r>
          </a:p>
        </p:txBody>
      </p:sp>
    </p:spTree>
    <p:extLst>
      <p:ext uri="{BB962C8B-B14F-4D97-AF65-F5344CB8AC3E}">
        <p14:creationId xmlns:p14="http://schemas.microsoft.com/office/powerpoint/2010/main" val="1745627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171" y="243344"/>
            <a:ext cx="6400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Сам А.Н.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критикуя автогенетические взгляды некоторых учёных (Бэра, Копа), писал: "Поскольку все организмы, вплоть до мельчайших деталей, приспособлены к окружающей среде, то мы должны будем предположить, что каждому изменению среды (а они бесчисленны) соответствует заранее предустановленное изменение организации животного". Такое истолкование является, по словам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"по меньшей мере, невероятным", поскольку "мы имели бы здесь нечто аналогичное двум часовым механизмам, которые, не будучи связаны друг с другом, так изначально регулированы искусным часовщиком, что всегда идут согласно, не отставая и не опережая друг друга (Северцов,1939,с.81-82). Поскольку даже гипотетическое признание Великого Часовщика было совсем не в духе того времени, А.Н.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Северцов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попросту отбросил автогенетические взгляды своих предшественников и внёс свой "вклад в теорию эволюции", который, с нашей точки зрения, способен внести ещё больше неясностей в проблему видообразования.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3" name="Picture 2" descr="Картинки по запрос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886" y="412653"/>
            <a:ext cx="4097566" cy="555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85372" y="56485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А.Н.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Северцев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продолжатель развития эволюционного учения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Ч.Дарвина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08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413812"/>
              </p:ext>
            </p:extLst>
          </p:nvPr>
        </p:nvGraphicFramePr>
        <p:xfrm>
          <a:off x="566056" y="1714202"/>
          <a:ext cx="8824687" cy="2799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68524">
                  <a:extLst>
                    <a:ext uri="{9D8B030D-6E8A-4147-A177-3AD203B41FA5}">
                      <a16:colId xmlns:a16="http://schemas.microsoft.com/office/drawing/2014/main" val="765963884"/>
                    </a:ext>
                  </a:extLst>
                </a:gridCol>
                <a:gridCol w="2543477">
                  <a:extLst>
                    <a:ext uri="{9D8B030D-6E8A-4147-A177-3AD203B41FA5}">
                      <a16:colId xmlns:a16="http://schemas.microsoft.com/office/drawing/2014/main" val="38851513"/>
                    </a:ext>
                  </a:extLst>
                </a:gridCol>
                <a:gridCol w="1712686">
                  <a:extLst>
                    <a:ext uri="{9D8B030D-6E8A-4147-A177-3AD203B41FA5}">
                      <a16:colId xmlns:a16="http://schemas.microsoft.com/office/drawing/2014/main" val="1607752728"/>
                    </a:ext>
                  </a:extLst>
                </a:gridCol>
              </a:tblGrid>
              <a:tr h="13773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Название процесса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определение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примеры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1663161"/>
                  </a:ext>
                </a:extLst>
              </a:tr>
              <a:tr h="7110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5829723"/>
                  </a:ext>
                </a:extLst>
              </a:tr>
              <a:tr h="7110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373619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359986"/>
            <a:ext cx="9085943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 с текстом учебника, заполнение таблицы.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62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0571" y="319314"/>
            <a:ext cx="8563429" cy="2135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955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в группах.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0955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первой группы: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0955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Пользуясь текстом учебника ответе на вопросы: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дивергенция.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Объясните причины дивергенции.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значение имеет дивергенция для процесса видообразования?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0570" y="2454770"/>
            <a:ext cx="8171543" cy="2177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955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второй группы: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Пользуясь текстом учебника ответе на вопросы: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конвергенция?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Объясните причины конвергенции.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Определите на конкретных примерах флоры и фауны результаты конвергенции.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509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713" y="653303"/>
            <a:ext cx="9608457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9550" algn="just"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Индивидуальная работа в рабочей тетради. Ответить письменно: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общего у конвергенции и дивергенции.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063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5714" y="914400"/>
            <a:ext cx="9448800" cy="239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Рефлексия.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Чем полезен </a:t>
            </a:r>
            <a:r>
              <a:rPr lang="ru-RU" sz="3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был для тебя этот урок? 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Что удалос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 хорошо, а над чем стоит поработать? 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418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229" y="391887"/>
            <a:ext cx="991325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Домашнее задание: 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36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ля всех обучающихся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прочитать текст учебника, ответить на вопросы в конце параграфа. Выучить определения.      </a:t>
            </a:r>
            <a:endParaRPr lang="ru-RU" sz="3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выбору: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Составить </a:t>
            </a:r>
            <a:r>
              <a:rPr lang="ru-RU" sz="3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синквейн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«Общие закономерности биологической эволюции».</a:t>
            </a:r>
            <a:endParaRPr lang="ru-RU" sz="3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9550" algn="just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118469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731</Words>
  <Application>Microsoft Office PowerPoint</Application>
  <PresentationFormat>Широкоэкранный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Аспект</vt:lpstr>
      <vt:lpstr>Общие закономерности биологической эволюции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закономерности биологической эволюции</dc:title>
  <dc:creator>я готов</dc:creator>
  <cp:lastModifiedBy>я готов</cp:lastModifiedBy>
  <cp:revision>2</cp:revision>
  <dcterms:created xsi:type="dcterms:W3CDTF">2017-02-05T20:57:58Z</dcterms:created>
  <dcterms:modified xsi:type="dcterms:W3CDTF">2017-02-05T21:14:49Z</dcterms:modified>
</cp:coreProperties>
</file>